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B366AFA-F572-45BB-A6D6-6403EA54ACAB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5C16213-1908-4EB2-B58B-B8C3B01E0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Kris </a:t>
            </a:r>
            <a:r>
              <a:rPr lang="en-US" dirty="0" err="1" smtClean="0"/>
              <a:t>Yurchak</a:t>
            </a:r>
            <a:endParaRPr lang="en-US" dirty="0" smtClean="0"/>
          </a:p>
          <a:p>
            <a:r>
              <a:rPr lang="en-US" dirty="0" smtClean="0"/>
              <a:t>Harrison Wolfe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/>
              <a:t>Light Emitting Diodes(LEDs)</a:t>
            </a:r>
            <a:endParaRPr lang="en-US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every light bulb were high quality LEDs it would reduce  lighting energy by 75%</a:t>
            </a:r>
          </a:p>
          <a:p>
            <a:r>
              <a:rPr lang="en-US" dirty="0" smtClean="0"/>
              <a:t>For every 100 watt incandescent bulb we need 140 watts of air conditioning to keep the room from heating.</a:t>
            </a:r>
          </a:p>
          <a:p>
            <a:r>
              <a:rPr lang="en-US" dirty="0" smtClean="0"/>
              <a:t>For  every 100 watts of electricity used we burn approximately 500 watts of fossil fuels to generate that 100w</a:t>
            </a:r>
          </a:p>
          <a:p>
            <a:r>
              <a:rPr lang="en-US" dirty="0" smtClean="0"/>
              <a:t>One LED light bulb lasts at least ten time longer than a </a:t>
            </a:r>
            <a:r>
              <a:rPr lang="en-US" smtClean="0"/>
              <a:t>regular bulb.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</a:t>
            </a:r>
            <a:r>
              <a:rPr smtClean="0"/>
              <a:t>dvantages of LEDs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every house in the U.S. switched to LED light bulbs, 90 power plants could be retired</a:t>
            </a:r>
          </a:p>
          <a:p>
            <a:r>
              <a:rPr lang="en-US" dirty="0" smtClean="0"/>
              <a:t>By changing your lights to LEDs , one LED keeps one half ton of carbon dioxide out of </a:t>
            </a:r>
            <a:r>
              <a:rPr lang="en-US" smtClean="0"/>
              <a:t>the atmosphere </a:t>
            </a:r>
            <a:r>
              <a:rPr lang="en-US" dirty="0" smtClean="0"/>
              <a:t>through its lifecycle.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</a:t>
            </a:r>
            <a:r>
              <a:rPr smtClean="0"/>
              <a:t>nvironmental benifits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LED_Light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9600" y="342900"/>
            <a:ext cx="5943600" cy="6057900"/>
          </a:xfrm>
        </p:spPr>
      </p:pic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(left) Giant </a:t>
            </a:r>
            <a:r>
              <a:rPr lang="en-US" smtClean="0"/>
              <a:t>LED light.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</TotalTime>
  <Words>137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Light Emitting Diodes(LEDs)</vt:lpstr>
      <vt:lpstr>Advantages of LEDs</vt:lpstr>
      <vt:lpstr>Environmental benifits</vt:lpstr>
      <vt:lpstr>Slide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Emitting Diodes(LEDs)</dc:title>
  <dc:creator> </dc:creator>
  <cp:lastModifiedBy> </cp:lastModifiedBy>
  <cp:revision>3</cp:revision>
  <dcterms:created xsi:type="dcterms:W3CDTF">2009-04-24T12:25:01Z</dcterms:created>
  <dcterms:modified xsi:type="dcterms:W3CDTF">2009-04-29T13:23:05Z</dcterms:modified>
</cp:coreProperties>
</file>